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catherineasquithgallery.com/uploads/posts/2021-03/1614803314_20-p-fon-dlya-prezentatsii-skazka-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5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285728"/>
            <a:ext cx="871543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МУНИЦИПАЛЬНОЕ БЮДЖЕТНОЕ ОБРАЗОВАТЕЛЬНОЕ УЧРЕЖДЕНИЕ</a:t>
            </a:r>
          </a:p>
          <a:p>
            <a:pPr algn="ctr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ДОПОЛНИТЕЛЬНОГО ОБРАЗОВАНИЯ ДЕТЕЙ</a:t>
            </a:r>
          </a:p>
          <a:p>
            <a:pPr algn="ctr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«ЭКОЛОГО-БИОЛОГИЧЕСКИЙ ЦЕНТР ГОРОДА ЕВПАТОРИИ РЕСПУБЛИКИ КРЫМ»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57356" y="1928802"/>
            <a:ext cx="70627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МАСТЕР – КЛАСС</a:t>
            </a:r>
          </a:p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«ИГРЫ НА ЛИПУЧКАХ»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43306" y="6215082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г.Евпатория, 2021г.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86248" y="4786322"/>
            <a:ext cx="4500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ПОДГОТОВИЛА:</a:t>
            </a:r>
          </a:p>
          <a:p>
            <a:r>
              <a:rPr lang="ru-RU" dirty="0" smtClean="0"/>
              <a:t> АДАМАНОВА ИВАННА ВЛАДИМИРОВНА,</a:t>
            </a:r>
          </a:p>
          <a:p>
            <a:r>
              <a:rPr lang="ru-RU" smtClean="0"/>
              <a:t>ПЕДАГОГ ДОПОЛНИТЕЛЬНОГО ОБРАЗОВАНИЯ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bipbap.ru/wp-content/uploads/2017/10/0015-015-Spasibo-za-vniman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atherineasquithgallery.com/uploads/posts/2021-02/1614380777_5-p-krasivii-fon-svetlikh-tonov-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7158" y="1643050"/>
            <a:ext cx="85011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Это игры, в которых  объекты крепятся к карточкам с помощью всем известных  липучек «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велькро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». Ребенок должен найти, какие объекты прикрепить к определенной карточке, и точно соединить липучки, чтобы фигурка крепко держалась на картинке.  </a:t>
            </a:r>
            <a:endParaRPr lang="ru-RU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214290"/>
            <a:ext cx="858227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Что такое развивающие игры на липучках?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6" name="Picture 4" descr="https://irecommend.ru/sites/default/files/imagecache/copyright1/user-images/839794/xlUJXFlCkVlX3223INs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3000372"/>
            <a:ext cx="4411816" cy="3301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2/1614380777_5-p-krasivii-fon-svetlikh-tonov-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7158" y="335846"/>
            <a:ext cx="650084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Цель данных пособий: 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создание условий для развития любознательности и познавательной  активности детей.</a:t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1.Способствовать формированию целостной картины мира, расширять кругозор.</a:t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2.Развивать  зрительное, слуховое, тактильно-двигательное восприятие; воображение, пространственное  мышление.</a:t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3. Совершенствовать координацию руки и глаза; продолжать развивать мелкую моторику рук.</a:t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4.Способствовать обогащению самостоятельного игрового опыта детей.</a:t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5. Создать целостную, различную по степени сложности, многофункциональную развивающую среду.</a:t>
            </a:r>
            <a:endParaRPr lang="ru-RU" i="1" dirty="0"/>
          </a:p>
        </p:txBody>
      </p:sp>
      <p:pic>
        <p:nvPicPr>
          <p:cNvPr id="2050" name="Picture 2" descr="https://interactivebook.by/images/vera/1024-px/dsc_1913-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881906"/>
            <a:ext cx="3993049" cy="2663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2/1614380777_5-p-krasivii-fon-svetlikh-tonov-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42976" y="1285860"/>
            <a:ext cx="64294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Соединять изображения друг с другом достаточно  легко.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Получение детьми новых знаний.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Долгосрочность использования.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Яркость и эстетичность деталей.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 Использование в работе с детьми раннего возраста.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357166"/>
            <a:ext cx="75724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u="sng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Преимущества игр на липучках: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2530" name="Picture 2" descr="https://i.ytimg.com/vi/q-Qi4BKXmfY/maxresdefa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20" y="3714752"/>
            <a:ext cx="5215420" cy="2933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2/1614380777_5-p-krasivii-fon-svetlikh-tonov-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14348" y="171448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картинки для игры,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ножницы,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скотч,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фигурные «липучки», самоклеющиеся,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5.Пленка для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ламинирования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Технические средства: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компьютер, принтер, ламинатор.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214290"/>
            <a:ext cx="52630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Материалы: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545121" y="3812937"/>
            <a:ext cx="2410950" cy="3214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3786190"/>
            <a:ext cx="2143055" cy="2857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857232"/>
            <a:ext cx="2123995" cy="2832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4380777_5-p-krasivii-fon-svetlikh-tonov-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1472" y="121442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Распечатываем необходимые заготовки для игры.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86116" y="4786322"/>
            <a:ext cx="3214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Кладем заготовку в лист для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ламинирования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142984"/>
            <a:ext cx="2625255" cy="3500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569970"/>
            <a:ext cx="2928958" cy="3905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57158" y="214290"/>
            <a:ext cx="850112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Изготовление развивающей игры на липучках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atherineasquithgallery.com/uploads/posts/2021-02/1614380777_5-p-krasivii-fon-svetlikh-tonov-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8596" y="1000108"/>
            <a:ext cx="3915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Ламинируем  лист с изображением.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4810" y="52863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Вырезаем карточки, необходимые для игры.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500042"/>
            <a:ext cx="3000292" cy="4000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333574"/>
            <a:ext cx="3000396" cy="4000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atherineasquithgallery.com/uploads/posts/2021-02/1614380777_5-p-krasivii-fon-svetlikh-tonov-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8596" y="1000108"/>
            <a:ext cx="3896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 Приклеиваем липучку к карточкам.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43372" y="55007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 Приклеиваем карточки на их места.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728"/>
            <a:ext cx="4286428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14752"/>
            <a:ext cx="3619651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2/1614380777_5-p-krasivii-fon-svetlikh-tonov-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282" y="5286388"/>
            <a:ext cx="4214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Пробуйте, и у Вас все получится !!!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Всё зависит от того, насколько далек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полет Вашей фантазии!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3375328" cy="4500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714752"/>
            <a:ext cx="3881488" cy="2911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714744" y="285728"/>
            <a:ext cx="507206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Главное назначение этих игр - развитие маленького человека, всего того, что в нем заложено, вывод ребенка на творческое, поисковое поведение. Ребенку в игре предлагается пища для размышления, предоставляется поле для фантазии и личного творчества. Благодаря этим играм у детей развиваются все психические процессы, мыслительные операции, развиваются способности к моделированию, и конструированию, формируются представления о математических понятиях.</a:t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endParaRPr lang="ru-RU" i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271</Words>
  <PresentationFormat>Экран (4:3)</PresentationFormat>
  <Paragraphs>33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11</cp:revision>
  <dcterms:created xsi:type="dcterms:W3CDTF">2021-06-16T11:16:01Z</dcterms:created>
  <dcterms:modified xsi:type="dcterms:W3CDTF">2021-06-23T07:15:18Z</dcterms:modified>
</cp:coreProperties>
</file>